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70" r:id="rId4"/>
    <p:sldId id="265" r:id="rId5"/>
    <p:sldId id="266" r:id="rId6"/>
    <p:sldId id="267" r:id="rId7"/>
    <p:sldId id="271" r:id="rId8"/>
    <p:sldId id="268" r:id="rId9"/>
    <p:sldId id="269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77" d="100"/>
          <a:sy n="77" d="100"/>
        </p:scale>
        <p:origin x="6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F4852CA-E6E1-77FE-EF86-A2FFF9531D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81054AF5-3D39-499E-A244-3956E376B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F03F6E7-4B02-8081-E8FA-31C3C9BA3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078F-D8FB-41BA-83B5-1450D62BD41A}" type="datetimeFigureOut">
              <a:rPr lang="zh-TW" altLang="en-US" smtClean="0"/>
              <a:t>2022/10/21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BA29F48-9283-06DF-5D6E-64013B3A7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90A26DC-58EB-EFFC-861A-B5C7AEFBF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9DF6D-A5C4-4384-A95C-C81829CD5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043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9DDB4DB-F5FA-5E22-DC56-AF79769C6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D1EE02D-A640-DC33-E3F2-FD8FE75D05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61F6EA5-53A9-B44E-F98B-7136F2FA3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078F-D8FB-41BA-83B5-1450D62BD41A}" type="datetimeFigureOut">
              <a:rPr lang="zh-TW" altLang="en-US" smtClean="0"/>
              <a:t>2022/10/21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3785A56-98B1-4964-17A4-BCB36CEE7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1C85481-0A3E-E174-0970-96FDA27A2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9DF6D-A5C4-4384-A95C-C81829CD5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8461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089109E-7E3A-04E0-7896-EA2ADB3B5E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93E59E6-EDBD-E183-2956-AADF15E43B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E27E3BE-45E1-BFF2-C35F-96C1E21AF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078F-D8FB-41BA-83B5-1450D62BD41A}" type="datetimeFigureOut">
              <a:rPr lang="zh-TW" altLang="en-US" smtClean="0"/>
              <a:t>2022/10/21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6FB1AF-E3A9-6848-8D7D-FF99ADB74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94A9E75-8156-D082-911E-6B3683A04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9DF6D-A5C4-4384-A95C-C81829CD5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7012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5DA694-D551-DC95-E4C7-30A5CCB06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0B33162-FBB3-8EDB-EF16-F4073941B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FA61A3B-B6F0-1599-7343-4AFCE29E9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078F-D8FB-41BA-83B5-1450D62BD41A}" type="datetimeFigureOut">
              <a:rPr lang="zh-TW" altLang="en-US" smtClean="0"/>
              <a:t>2022/10/21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2D9C63F-7090-0CF5-52A4-76860AADA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8376799-F993-254F-E1C6-DEEA1C613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9DF6D-A5C4-4384-A95C-C81829CD5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8495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595A066-2100-FBA1-39EC-5B821C570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3C03682-C1CB-B1FE-A9D2-F1F85E3DFF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8219F65-AD0C-50BA-E7A2-EA5D01234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078F-D8FB-41BA-83B5-1450D62BD41A}" type="datetimeFigureOut">
              <a:rPr lang="zh-TW" altLang="en-US" smtClean="0"/>
              <a:t>2022/10/21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02F338E-81DB-F518-5B6C-DEB13690E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68DEDBF-7657-125D-85B3-0FA242EF4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9DF6D-A5C4-4384-A95C-C81829CD5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6653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0A2D47E-F816-F4A3-4A80-84AB5509E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C198D4-C7FF-4748-8F4D-3BE9D40E05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61C700E-4348-1FBB-3FF0-85802F3CAC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9F1CC31-EF87-E4FB-A9ED-321A23FDF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078F-D8FB-41BA-83B5-1450D62BD41A}" type="datetimeFigureOut">
              <a:rPr lang="zh-TW" altLang="en-US" smtClean="0"/>
              <a:t>2022/10/21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BEABA5A-8185-31B7-B358-B5547DDA5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47007EC-6387-84BC-ABAC-926069433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9DF6D-A5C4-4384-A95C-C81829CD5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4985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D4C33B6-9CD4-6041-E6C6-92D3D099D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569465C-1F6F-8D42-7F03-5E1711EEC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698928-63D1-B100-2FF4-E5BA6F1806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2611E963-0577-35C6-7B1C-DEC10454EA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A3E010B5-010C-D01F-9176-0A6DB1A658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1B4547F7-BAE0-1FB9-AF6B-0F7CB3BF3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078F-D8FB-41BA-83B5-1450D62BD41A}" type="datetimeFigureOut">
              <a:rPr lang="zh-TW" altLang="en-US" smtClean="0"/>
              <a:t>2022/10/21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8454A58E-1953-64D0-EC76-0C8E29BEF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F86FBD0F-B371-D76D-2E65-FDF49A242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9DF6D-A5C4-4384-A95C-C81829CD5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9810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66FC2C-4D7B-9849-E7A8-BBF3EC5BC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EBEC372-5A4E-5B15-DD85-324765A89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078F-D8FB-41BA-83B5-1450D62BD41A}" type="datetimeFigureOut">
              <a:rPr lang="zh-TW" altLang="en-US" smtClean="0"/>
              <a:t>2022/10/21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FE7B12E-3EB6-16F1-0001-2CF0C39A3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4612357-EBC6-0D26-0FE8-A9FEE29BD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9DF6D-A5C4-4384-A95C-C81829CD5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61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F595875D-6A0F-8293-C1B1-D7E38A829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078F-D8FB-41BA-83B5-1450D62BD41A}" type="datetimeFigureOut">
              <a:rPr lang="zh-TW" altLang="en-US" smtClean="0"/>
              <a:t>2022/10/21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4F38C45-4677-F290-4640-2B4F4EBBF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DCBB79D-689D-C179-D05A-9C39AC6A1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9DF6D-A5C4-4384-A95C-C81829CD5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9927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975035-B0E2-90C7-885D-D61AE69C1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E055CB6-377C-9043-3F77-11766554A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9908DD6-65F9-FB64-2DEC-6331DA0221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9A8B374-DB86-F1D1-0680-ECF813CD8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078F-D8FB-41BA-83B5-1450D62BD41A}" type="datetimeFigureOut">
              <a:rPr lang="zh-TW" altLang="en-US" smtClean="0"/>
              <a:t>2022/10/21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9E0220B-5217-4F78-C201-136CD6670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48D4ED9-F3F0-77E6-BE22-2EFB516CB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9DF6D-A5C4-4384-A95C-C81829CD5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634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B977E65-CD72-AD88-8250-3E93912BC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D062D3E-3296-C7B6-26AD-0D091ECD44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BCFE4BB-3A18-BE8B-7C73-D5CAE3EDDA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EFCF566-F53E-FD58-C1CE-8D80643DB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078F-D8FB-41BA-83B5-1450D62BD41A}" type="datetimeFigureOut">
              <a:rPr lang="zh-TW" altLang="en-US" smtClean="0"/>
              <a:t>2022/10/21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8D4F7F9-BD6C-ABE5-CC2F-FFAFE7751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AE31D59-BCAC-161E-220D-8EE964AAE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9DF6D-A5C4-4384-A95C-C81829CD5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9147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3441E526-19C7-7BFD-A0F5-61EAD0F75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FE034AB-6D64-0761-221D-E0605DD00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C9F9DE6-AC60-52EB-C7D1-E77E5B5A24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78F-D8FB-41BA-83B5-1450D62BD41A}" type="datetimeFigureOut">
              <a:rPr lang="zh-TW" altLang="en-US" smtClean="0"/>
              <a:t>2022/10/21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1116DC-759E-A650-F586-B82533F1AC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D618774-5B92-57D6-B474-5D874A6F4A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9DF6D-A5C4-4384-A95C-C81829CD5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32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7FB35EC-4F1D-24FE-12C6-596C3EF33A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/>
              <a:t>Doctor2home iOS </a:t>
            </a:r>
            <a:r>
              <a:rPr lang="zh-TW" altLang="en-US" sz="3200" dirty="0"/>
              <a:t>計步資料上傳個管系統說明手冊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0A05243-2C08-B331-584F-425F261033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29740"/>
            <a:ext cx="9144000" cy="1228060"/>
          </a:xfrm>
        </p:spPr>
        <p:txBody>
          <a:bodyPr/>
          <a:lstStyle/>
          <a:p>
            <a:r>
              <a:rPr lang="en-US" altLang="zh-TW" dirty="0"/>
              <a:t>V0.2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59612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1B35CB60-479E-C7AF-7B04-0E5FE1FB650F}"/>
              </a:ext>
            </a:extLst>
          </p:cNvPr>
          <p:cNvSpPr txBox="1"/>
          <p:nvPr/>
        </p:nvSpPr>
        <p:spPr>
          <a:xfrm>
            <a:off x="1679945" y="1435396"/>
            <a:ext cx="843731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1.</a:t>
            </a:r>
            <a:r>
              <a:rPr lang="zh-TW" altLang="en-US" sz="2400" dirty="0"/>
              <a:t>提供</a:t>
            </a:r>
            <a:r>
              <a:rPr lang="en-US" altLang="zh-TW" sz="2400" dirty="0"/>
              <a:t>Apple ID </a:t>
            </a:r>
            <a:r>
              <a:rPr lang="zh-TW" altLang="en-US" sz="2400" dirty="0"/>
              <a:t>帳號 </a:t>
            </a:r>
            <a:r>
              <a:rPr lang="en-US" altLang="zh-TW" sz="2400" dirty="0"/>
              <a:t>(</a:t>
            </a:r>
            <a:r>
              <a:rPr lang="zh-TW" altLang="en-US" sz="2400" dirty="0"/>
              <a:t>邀請此帳號參與</a:t>
            </a:r>
            <a:r>
              <a:rPr lang="en-US" altLang="zh-TW" sz="2400" dirty="0"/>
              <a:t>App </a:t>
            </a:r>
            <a:r>
              <a:rPr lang="zh-TW" altLang="en-US" sz="2400" dirty="0"/>
              <a:t>上架前的測試</a:t>
            </a:r>
            <a:r>
              <a:rPr lang="en-US" altLang="zh-TW" sz="2400" dirty="0"/>
              <a:t>)</a:t>
            </a:r>
          </a:p>
          <a:p>
            <a:r>
              <a:rPr lang="en-US" altLang="zh-TW" sz="2400" dirty="0"/>
              <a:t>2.</a:t>
            </a:r>
            <a:r>
              <a:rPr lang="zh-TW" altLang="en-US" sz="2400" dirty="0"/>
              <a:t>下載</a:t>
            </a:r>
            <a:r>
              <a:rPr lang="en-US" altLang="zh-TW" sz="2400" dirty="0" err="1"/>
              <a:t>TestFly</a:t>
            </a:r>
            <a:r>
              <a:rPr lang="en-US" altLang="zh-TW" sz="2400" dirty="0"/>
              <a:t> (</a:t>
            </a:r>
            <a:r>
              <a:rPr lang="zh-TW" altLang="en-US" sz="2400" dirty="0"/>
              <a:t>未上架前可透過此</a:t>
            </a:r>
            <a:r>
              <a:rPr lang="en-US" altLang="zh-TW" sz="2400" dirty="0"/>
              <a:t>App</a:t>
            </a:r>
            <a:r>
              <a:rPr lang="zh-TW" altLang="en-US" sz="2400" dirty="0"/>
              <a:t>下載 測試版的程式</a:t>
            </a:r>
            <a:r>
              <a:rPr lang="en-US" altLang="zh-TW" sz="2400" dirty="0"/>
              <a:t>)</a:t>
            </a:r>
          </a:p>
          <a:p>
            <a:r>
              <a:rPr lang="en-US" altLang="zh-TW" sz="2400" dirty="0"/>
              <a:t>3.</a:t>
            </a:r>
            <a:r>
              <a:rPr lang="zh-TW" altLang="en-US" sz="2400" dirty="0"/>
              <a:t>移除</a:t>
            </a:r>
            <a:r>
              <a:rPr lang="en-US" altLang="zh-TW" sz="2400" dirty="0"/>
              <a:t>Doctor2home (</a:t>
            </a:r>
            <a:r>
              <a:rPr lang="zh-TW" altLang="en-US" sz="2400" dirty="0"/>
              <a:t>若之前已安裝過</a:t>
            </a:r>
            <a:r>
              <a:rPr lang="en-US" altLang="zh-TW" sz="2400" dirty="0"/>
              <a:t>Doctor2home</a:t>
            </a:r>
            <a:r>
              <a:rPr lang="zh-TW" altLang="en-US" sz="2400" dirty="0"/>
              <a:t>，需先移除</a:t>
            </a:r>
            <a:r>
              <a:rPr lang="en-US" altLang="zh-TW" sz="2400" dirty="0"/>
              <a:t>)</a:t>
            </a:r>
          </a:p>
          <a:p>
            <a:r>
              <a:rPr lang="en-US" altLang="zh-TW" sz="2400" dirty="0"/>
              <a:t>4.</a:t>
            </a:r>
            <a:r>
              <a:rPr lang="zh-TW" altLang="en-US" sz="2400" dirty="0"/>
              <a:t>透過</a:t>
            </a:r>
            <a:r>
              <a:rPr lang="en-US" altLang="zh-TW" sz="2400" dirty="0" err="1"/>
              <a:t>TestFly</a:t>
            </a:r>
            <a:r>
              <a:rPr lang="zh-TW" altLang="en-US" sz="2400" dirty="0"/>
              <a:t>下載 </a:t>
            </a:r>
            <a:r>
              <a:rPr lang="en-US" altLang="zh-TW" sz="2400" dirty="0"/>
              <a:t>Doctor2home </a:t>
            </a:r>
          </a:p>
          <a:p>
            <a:r>
              <a:rPr lang="en-US" altLang="zh-TW" sz="2400" dirty="0"/>
              <a:t>5.</a:t>
            </a:r>
            <a:r>
              <a:rPr lang="zh-TW" altLang="en-US" sz="2400" dirty="0"/>
              <a:t>登入</a:t>
            </a:r>
            <a:r>
              <a:rPr lang="en-US" altLang="zh-TW" sz="2400" dirty="0"/>
              <a:t>Doctor2home </a:t>
            </a:r>
          </a:p>
          <a:p>
            <a:r>
              <a:rPr lang="en-US" altLang="zh-TW" sz="2400" dirty="0"/>
              <a:t>6.</a:t>
            </a:r>
            <a:r>
              <a:rPr lang="zh-TW" altLang="en-US" sz="2400" dirty="0"/>
              <a:t>健康日誌</a:t>
            </a:r>
            <a:r>
              <a:rPr lang="en-US" altLang="zh-TW" sz="2400" dirty="0"/>
              <a:t>-</a:t>
            </a:r>
            <a:r>
              <a:rPr lang="zh-TW" altLang="en-US" sz="2400" dirty="0"/>
              <a:t>運動日誌</a:t>
            </a:r>
            <a:r>
              <a:rPr lang="en-US" altLang="zh-TW" sz="2400" dirty="0"/>
              <a:t>-</a:t>
            </a:r>
            <a:r>
              <a:rPr lang="zh-TW" altLang="en-US" sz="2400" dirty="0"/>
              <a:t>計步紀錄</a:t>
            </a:r>
            <a:r>
              <a:rPr lang="en-US" altLang="zh-TW" sz="2400" dirty="0"/>
              <a:t>:</a:t>
            </a:r>
            <a:r>
              <a:rPr lang="zh-TW" altLang="en-US" sz="2400" dirty="0"/>
              <a:t>查看計步資訊</a:t>
            </a:r>
            <a:r>
              <a:rPr lang="en-US" altLang="zh-TW" sz="2400" dirty="0"/>
              <a:t>(</a:t>
            </a:r>
            <a:r>
              <a:rPr lang="zh-TW" altLang="en-US" sz="2400" dirty="0"/>
              <a:t>資料同步上傳</a:t>
            </a:r>
            <a:r>
              <a:rPr lang="en-US" altLang="zh-TW" sz="2400" dirty="0"/>
              <a:t>)</a:t>
            </a:r>
          </a:p>
          <a:p>
            <a:r>
              <a:rPr lang="en-US" altLang="zh-TW" sz="2400" dirty="0"/>
              <a:t>7.</a:t>
            </a:r>
            <a:r>
              <a:rPr lang="zh-TW" altLang="en-US" sz="2400" dirty="0"/>
              <a:t>個管系統登入查看計步資訊</a:t>
            </a:r>
            <a:endParaRPr lang="en-US" altLang="zh-TW" sz="2400" dirty="0"/>
          </a:p>
          <a:p>
            <a:r>
              <a:rPr lang="en-US" altLang="zh-TW" sz="2400" dirty="0"/>
              <a:t>8.</a:t>
            </a:r>
            <a:r>
              <a:rPr lang="zh-TW" altLang="en-US" sz="2400" dirty="0"/>
              <a:t>個管系統計步資料匯出</a:t>
            </a:r>
            <a:r>
              <a:rPr lang="en-US" altLang="zh-TW" sz="2400" dirty="0"/>
              <a:t>Excel</a:t>
            </a:r>
            <a:r>
              <a:rPr lang="zh-TW" altLang="en-US" sz="2400" dirty="0"/>
              <a:t>檔</a:t>
            </a:r>
            <a:endParaRPr lang="en-US" altLang="zh-TW" sz="2400" dirty="0"/>
          </a:p>
        </p:txBody>
      </p:sp>
    </p:spTree>
    <p:extLst>
      <p:ext uri="{BB962C8B-B14F-4D97-AF65-F5344CB8AC3E}">
        <p14:creationId xmlns:p14="http://schemas.microsoft.com/office/powerpoint/2010/main" val="2421776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1B403F25-E579-CB21-EE8F-221B87BE3448}"/>
              </a:ext>
            </a:extLst>
          </p:cNvPr>
          <p:cNvSpPr txBox="1"/>
          <p:nvPr/>
        </p:nvSpPr>
        <p:spPr>
          <a:xfrm>
            <a:off x="966832" y="486453"/>
            <a:ext cx="87056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2400" dirty="0"/>
              <a:t>1.</a:t>
            </a:r>
            <a:r>
              <a:rPr lang="zh-TW" altLang="en-US" sz="2400" dirty="0"/>
              <a:t>提供</a:t>
            </a:r>
            <a:r>
              <a:rPr lang="en-US" altLang="zh-TW" sz="2400" dirty="0"/>
              <a:t>Apple ID </a:t>
            </a:r>
            <a:r>
              <a:rPr lang="zh-TW" altLang="en-US" sz="2400" dirty="0"/>
              <a:t>帳號 </a:t>
            </a:r>
            <a:r>
              <a:rPr lang="en-US" altLang="zh-TW" sz="2400" dirty="0"/>
              <a:t>(</a:t>
            </a:r>
            <a:r>
              <a:rPr lang="zh-TW" altLang="en-US" sz="2400" dirty="0"/>
              <a:t>邀請此帳號參與</a:t>
            </a:r>
            <a:r>
              <a:rPr lang="en-US" altLang="zh-TW" sz="2400" dirty="0"/>
              <a:t>App </a:t>
            </a:r>
            <a:r>
              <a:rPr lang="zh-TW" altLang="en-US" sz="2400" dirty="0"/>
              <a:t>上架前的測試</a:t>
            </a:r>
            <a:r>
              <a:rPr lang="en-US" altLang="zh-TW" sz="2400" dirty="0"/>
              <a:t>)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39E4662E-4FBE-7936-AC64-B77D64CB02E3}"/>
              </a:ext>
            </a:extLst>
          </p:cNvPr>
          <p:cNvSpPr txBox="1"/>
          <p:nvPr/>
        </p:nvSpPr>
        <p:spPr>
          <a:xfrm>
            <a:off x="1434518" y="1300294"/>
            <a:ext cx="2119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/>
              <a:t>如何查看</a:t>
            </a:r>
            <a:r>
              <a:rPr lang="en-US" altLang="zh-TW" dirty="0"/>
              <a:t>Apple ID</a:t>
            </a:r>
            <a:r>
              <a:rPr lang="zh-TW" altLang="en-US" dirty="0"/>
              <a:t> </a:t>
            </a:r>
            <a:r>
              <a:rPr lang="en-US" altLang="zh-TW" dirty="0"/>
              <a:t>? </a:t>
            </a:r>
            <a:endParaRPr lang="zh-TW" altLang="en-US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5E092C61-0689-42C0-5338-475D37920D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32" y="2537171"/>
            <a:ext cx="1532591" cy="1401005"/>
          </a:xfrm>
          <a:prstGeom prst="rect">
            <a:avLst/>
          </a:prstGeom>
        </p:spPr>
      </p:pic>
      <p:pic>
        <p:nvPicPr>
          <p:cNvPr id="8" name="圖片 7" descr="一張含有 文字 的圖片&#10;&#10;自動產生的描述">
            <a:extLst>
              <a:ext uri="{FF2B5EF4-FFF2-40B4-BE49-F238E27FC236}">
                <a16:creationId xmlns:a16="http://schemas.microsoft.com/office/drawing/2014/main" id="{21DE22C6-5C4A-FB2E-1A6F-87D0BC03C1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8732" y="2549993"/>
            <a:ext cx="3344398" cy="3442500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610617B3-624B-089D-E1BB-CD48CDE884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382" y="2549993"/>
            <a:ext cx="3896248" cy="2529963"/>
          </a:xfrm>
          <a:prstGeom prst="rect">
            <a:avLst/>
          </a:prstGeom>
        </p:spPr>
      </p:pic>
      <p:sp>
        <p:nvSpPr>
          <p:cNvPr id="11" name="箭號: 向右 10">
            <a:extLst>
              <a:ext uri="{FF2B5EF4-FFF2-40B4-BE49-F238E27FC236}">
                <a16:creationId xmlns:a16="http://schemas.microsoft.com/office/drawing/2014/main" id="{10084B68-4574-A339-AAC5-88D40250FB5D}"/>
              </a:ext>
            </a:extLst>
          </p:cNvPr>
          <p:cNvSpPr/>
          <p:nvPr/>
        </p:nvSpPr>
        <p:spPr>
          <a:xfrm>
            <a:off x="2633895" y="3142009"/>
            <a:ext cx="630365" cy="1913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箭號: 向右 11">
            <a:extLst>
              <a:ext uri="{FF2B5EF4-FFF2-40B4-BE49-F238E27FC236}">
                <a16:creationId xmlns:a16="http://schemas.microsoft.com/office/drawing/2014/main" id="{D7B891AC-954B-C7D4-A721-B3D71FE6AEC2}"/>
              </a:ext>
            </a:extLst>
          </p:cNvPr>
          <p:cNvSpPr/>
          <p:nvPr/>
        </p:nvSpPr>
        <p:spPr>
          <a:xfrm>
            <a:off x="6918573" y="3198634"/>
            <a:ext cx="630365" cy="1913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F624FC14-803B-9FB7-638D-76F5EAEDF48B}"/>
              </a:ext>
            </a:extLst>
          </p:cNvPr>
          <p:cNvSpPr/>
          <p:nvPr/>
        </p:nvSpPr>
        <p:spPr>
          <a:xfrm>
            <a:off x="3091251" y="3524665"/>
            <a:ext cx="3762555" cy="1005390"/>
          </a:xfrm>
          <a:prstGeom prst="round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80D15385-75D4-49C9-195F-8235DBA5769C}"/>
              </a:ext>
            </a:extLst>
          </p:cNvPr>
          <p:cNvSpPr/>
          <p:nvPr/>
        </p:nvSpPr>
        <p:spPr>
          <a:xfrm>
            <a:off x="8699384" y="4457242"/>
            <a:ext cx="2080470" cy="425152"/>
          </a:xfrm>
          <a:prstGeom prst="round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語音泡泡: 圓角矩形 14">
            <a:extLst>
              <a:ext uri="{FF2B5EF4-FFF2-40B4-BE49-F238E27FC236}">
                <a16:creationId xmlns:a16="http://schemas.microsoft.com/office/drawing/2014/main" id="{BD798237-6453-920A-3D83-037AA5692679}"/>
              </a:ext>
            </a:extLst>
          </p:cNvPr>
          <p:cNvSpPr/>
          <p:nvPr/>
        </p:nvSpPr>
        <p:spPr>
          <a:xfrm>
            <a:off x="7608883" y="5159228"/>
            <a:ext cx="2374016" cy="1098959"/>
          </a:xfrm>
          <a:prstGeom prst="wedgeRoundRectCallout">
            <a:avLst>
              <a:gd name="adj1" fmla="val 32169"/>
              <a:gd name="adj2" fmla="val -681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dirty="0"/>
              <a:t>此為您的</a:t>
            </a:r>
            <a:r>
              <a:rPr lang="en-US" altLang="zh-TW" dirty="0"/>
              <a:t>Apple ID </a:t>
            </a:r>
            <a:r>
              <a:rPr lang="zh-TW" altLang="en-US" dirty="0"/>
              <a:t>，需可收</a:t>
            </a:r>
            <a:r>
              <a:rPr lang="en-US" altLang="zh-TW" dirty="0"/>
              <a:t>email</a:t>
            </a:r>
          </a:p>
        </p:txBody>
      </p:sp>
    </p:spTree>
    <p:extLst>
      <p:ext uri="{BB962C8B-B14F-4D97-AF65-F5344CB8AC3E}">
        <p14:creationId xmlns:p14="http://schemas.microsoft.com/office/powerpoint/2010/main" val="681173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A576D4B9-7C3D-6695-A740-90221F4C6D89}"/>
              </a:ext>
            </a:extLst>
          </p:cNvPr>
          <p:cNvSpPr txBox="1"/>
          <p:nvPr/>
        </p:nvSpPr>
        <p:spPr>
          <a:xfrm>
            <a:off x="964903" y="628725"/>
            <a:ext cx="823225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2400" dirty="0"/>
              <a:t>2.</a:t>
            </a:r>
            <a:r>
              <a:rPr lang="zh-TW" altLang="en-US" sz="2400" dirty="0"/>
              <a:t>下載</a:t>
            </a:r>
            <a:r>
              <a:rPr lang="en-US" altLang="zh-TW" sz="2400" dirty="0" err="1"/>
              <a:t>TestFly</a:t>
            </a:r>
            <a:r>
              <a:rPr lang="en-US" altLang="zh-TW" sz="2400" dirty="0"/>
              <a:t> (</a:t>
            </a:r>
            <a:r>
              <a:rPr lang="zh-TW" altLang="en-US" sz="2400" dirty="0"/>
              <a:t>未上架前可透過此</a:t>
            </a:r>
            <a:r>
              <a:rPr lang="en-US" altLang="zh-TW" sz="2400" dirty="0"/>
              <a:t>App</a:t>
            </a:r>
            <a:r>
              <a:rPr lang="zh-TW" altLang="en-US" sz="2400" dirty="0"/>
              <a:t>下載 測試版的程式</a:t>
            </a:r>
            <a:r>
              <a:rPr lang="en-US" altLang="zh-TW" sz="2400" dirty="0"/>
              <a:t>)</a:t>
            </a:r>
          </a:p>
        </p:txBody>
      </p:sp>
      <p:pic>
        <p:nvPicPr>
          <p:cNvPr id="5" name="圖片 4" descr="一張含有 文字 的圖片&#10;&#10;自動產生的描述">
            <a:extLst>
              <a:ext uri="{FF2B5EF4-FFF2-40B4-BE49-F238E27FC236}">
                <a16:creationId xmlns:a16="http://schemas.microsoft.com/office/drawing/2014/main" id="{279E69D3-1887-9CCC-96A3-0CC675A215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3052" y="1581763"/>
            <a:ext cx="4899670" cy="4644887"/>
          </a:xfrm>
          <a:prstGeom prst="rect">
            <a:avLst/>
          </a:prstGeom>
        </p:spPr>
      </p:pic>
      <p:sp>
        <p:nvSpPr>
          <p:cNvPr id="6" name="矩形: 圓角 5">
            <a:extLst>
              <a:ext uri="{FF2B5EF4-FFF2-40B4-BE49-F238E27FC236}">
                <a16:creationId xmlns:a16="http://schemas.microsoft.com/office/drawing/2014/main" id="{3A6AE009-5380-C2B2-3C0E-BB3E8203D65A}"/>
              </a:ext>
            </a:extLst>
          </p:cNvPr>
          <p:cNvSpPr/>
          <p:nvPr/>
        </p:nvSpPr>
        <p:spPr>
          <a:xfrm>
            <a:off x="4534157" y="4150525"/>
            <a:ext cx="5817704" cy="1563756"/>
          </a:xfrm>
          <a:prstGeom prst="round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6582719F-FF87-A77C-686F-94F430F8C416}"/>
              </a:ext>
            </a:extLst>
          </p:cNvPr>
          <p:cNvSpPr txBox="1"/>
          <p:nvPr/>
        </p:nvSpPr>
        <p:spPr>
          <a:xfrm>
            <a:off x="1291472" y="1704565"/>
            <a:ext cx="30890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/>
              <a:t>在</a:t>
            </a:r>
            <a:r>
              <a:rPr lang="en-US" altLang="zh-TW" sz="2000" dirty="0"/>
              <a:t>App Store</a:t>
            </a:r>
            <a:r>
              <a:rPr lang="zh-TW" altLang="en-US" sz="2000" dirty="0"/>
              <a:t> 搜尋 </a:t>
            </a:r>
            <a:r>
              <a:rPr lang="en-US" altLang="zh-TW" sz="2000" dirty="0"/>
              <a:t>TestFlight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79824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E9780995-83FA-0925-4ED6-73C9A3716392}"/>
              </a:ext>
            </a:extLst>
          </p:cNvPr>
          <p:cNvSpPr txBox="1"/>
          <p:nvPr/>
        </p:nvSpPr>
        <p:spPr>
          <a:xfrm>
            <a:off x="891355" y="399726"/>
            <a:ext cx="85006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2400" dirty="0"/>
              <a:t>3.</a:t>
            </a:r>
            <a:r>
              <a:rPr lang="zh-TW" altLang="en-US" sz="2400" dirty="0"/>
              <a:t>移除</a:t>
            </a:r>
            <a:r>
              <a:rPr lang="en-US" altLang="zh-TW" sz="2400" dirty="0"/>
              <a:t>Doctor2home (</a:t>
            </a:r>
            <a:r>
              <a:rPr lang="zh-TW" altLang="en-US" sz="2400" dirty="0"/>
              <a:t>若之前已安裝過</a:t>
            </a:r>
            <a:r>
              <a:rPr lang="en-US" altLang="zh-TW" sz="2400" dirty="0"/>
              <a:t>Doctor2home</a:t>
            </a:r>
            <a:r>
              <a:rPr lang="zh-TW" altLang="en-US" sz="2400" dirty="0"/>
              <a:t>，需先移除</a:t>
            </a:r>
            <a:r>
              <a:rPr lang="en-US" altLang="zh-TW" sz="2400" dirty="0"/>
              <a:t>)</a:t>
            </a:r>
          </a:p>
        </p:txBody>
      </p:sp>
      <p:pic>
        <p:nvPicPr>
          <p:cNvPr id="5" name="圖片 4" descr="一張含有 文字, 電子用品 的圖片&#10;&#10;自動產生的描述">
            <a:extLst>
              <a:ext uri="{FF2B5EF4-FFF2-40B4-BE49-F238E27FC236}">
                <a16:creationId xmlns:a16="http://schemas.microsoft.com/office/drawing/2014/main" id="{85D71BD6-0CFB-E73A-D595-41552E41D6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732308"/>
            <a:ext cx="3612716" cy="4500050"/>
          </a:xfrm>
          <a:prstGeom prst="rect">
            <a:avLst/>
          </a:prstGeom>
        </p:spPr>
      </p:pic>
      <p:sp>
        <p:nvSpPr>
          <p:cNvPr id="6" name="矩形: 圓角 5">
            <a:extLst>
              <a:ext uri="{FF2B5EF4-FFF2-40B4-BE49-F238E27FC236}">
                <a16:creationId xmlns:a16="http://schemas.microsoft.com/office/drawing/2014/main" id="{214DD3D9-01EB-C099-2A3A-49A327D7C1A6}"/>
              </a:ext>
            </a:extLst>
          </p:cNvPr>
          <p:cNvSpPr/>
          <p:nvPr/>
        </p:nvSpPr>
        <p:spPr>
          <a:xfrm>
            <a:off x="5245768" y="2956992"/>
            <a:ext cx="5374694" cy="1557256"/>
          </a:xfrm>
          <a:prstGeom prst="round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83953362-42FD-5A9C-8E8B-6230A55590D5}"/>
              </a:ext>
            </a:extLst>
          </p:cNvPr>
          <p:cNvSpPr txBox="1"/>
          <p:nvPr/>
        </p:nvSpPr>
        <p:spPr>
          <a:xfrm>
            <a:off x="1291472" y="1704565"/>
            <a:ext cx="48239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/>
              <a:t>長按</a:t>
            </a:r>
            <a:r>
              <a:rPr lang="en-US" altLang="zh-TW" sz="2000" dirty="0"/>
              <a:t>doctor2home icon</a:t>
            </a:r>
            <a:r>
              <a:rPr lang="zh-TW" altLang="en-US" sz="2000" dirty="0"/>
              <a:t>後，按「移除</a:t>
            </a:r>
            <a:r>
              <a:rPr lang="en-US" altLang="zh-TW" sz="2000" dirty="0"/>
              <a:t>App</a:t>
            </a:r>
            <a:r>
              <a:rPr lang="zh-TW" altLang="en-US" sz="2000" dirty="0"/>
              <a:t>」</a:t>
            </a:r>
          </a:p>
        </p:txBody>
      </p:sp>
    </p:spTree>
    <p:extLst>
      <p:ext uri="{BB962C8B-B14F-4D97-AF65-F5344CB8AC3E}">
        <p14:creationId xmlns:p14="http://schemas.microsoft.com/office/powerpoint/2010/main" val="2698766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802C2895-E684-0BF2-35D7-2028EA3DAC86}"/>
              </a:ext>
            </a:extLst>
          </p:cNvPr>
          <p:cNvSpPr txBox="1"/>
          <p:nvPr/>
        </p:nvSpPr>
        <p:spPr>
          <a:xfrm>
            <a:off x="1040892" y="494113"/>
            <a:ext cx="6097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2400" dirty="0"/>
              <a:t>4.</a:t>
            </a:r>
            <a:r>
              <a:rPr lang="zh-TW" altLang="en-US" sz="2400" dirty="0"/>
              <a:t>透過</a:t>
            </a:r>
            <a:r>
              <a:rPr lang="en-US" altLang="zh-TW" sz="2400" dirty="0" err="1"/>
              <a:t>TestFly</a:t>
            </a:r>
            <a:r>
              <a:rPr lang="zh-TW" altLang="en-US" sz="2400" dirty="0"/>
              <a:t>下載 </a:t>
            </a:r>
            <a:r>
              <a:rPr lang="en-US" altLang="zh-TW" sz="2400" dirty="0"/>
              <a:t>Doctor2home 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5351AA89-AE57-1562-ECC6-A95E9426CD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6508" y="2368364"/>
            <a:ext cx="2000250" cy="1704975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F36DB6BD-A30C-51D1-5DD7-E45FA0EDF2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6890" y="2552798"/>
            <a:ext cx="4042007" cy="1336108"/>
          </a:xfrm>
          <a:prstGeom prst="rect">
            <a:avLst/>
          </a:prstGeom>
        </p:spPr>
      </p:pic>
      <p:sp>
        <p:nvSpPr>
          <p:cNvPr id="10" name="箭號: 向右 9">
            <a:extLst>
              <a:ext uri="{FF2B5EF4-FFF2-40B4-BE49-F238E27FC236}">
                <a16:creationId xmlns:a16="http://schemas.microsoft.com/office/drawing/2014/main" id="{3ED36E7A-9E2D-82A4-03BD-8388EE64A405}"/>
              </a:ext>
            </a:extLst>
          </p:cNvPr>
          <p:cNvSpPr/>
          <p:nvPr/>
        </p:nvSpPr>
        <p:spPr>
          <a:xfrm>
            <a:off x="4466122" y="3012707"/>
            <a:ext cx="779646" cy="4162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636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F1A6F4DB-7DE0-C0D5-0463-6B0F0617F9B6}"/>
              </a:ext>
            </a:extLst>
          </p:cNvPr>
          <p:cNvSpPr txBox="1"/>
          <p:nvPr/>
        </p:nvSpPr>
        <p:spPr>
          <a:xfrm>
            <a:off x="926184" y="569303"/>
            <a:ext cx="60944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2400" dirty="0"/>
              <a:t>5.</a:t>
            </a:r>
            <a:r>
              <a:rPr lang="zh-TW" altLang="en-US" sz="2400" dirty="0"/>
              <a:t>登入</a:t>
            </a:r>
            <a:r>
              <a:rPr lang="en-US" altLang="zh-TW" sz="2400" dirty="0"/>
              <a:t>Doctor2home </a:t>
            </a: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09780367-75C9-19DD-6B8D-7CAFF2424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9052" y="2021950"/>
            <a:ext cx="3181105" cy="4439227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7104CC35-27BD-5058-EA0F-451FE0276C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5831" y="1786280"/>
            <a:ext cx="3627823" cy="4473962"/>
          </a:xfrm>
          <a:prstGeom prst="rect">
            <a:avLst/>
          </a:prstGeom>
        </p:spPr>
      </p:pic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4CE5EB0D-1ADA-E65B-9A2A-CE6AC5B59EC7}"/>
              </a:ext>
            </a:extLst>
          </p:cNvPr>
          <p:cNvSpPr/>
          <p:nvPr/>
        </p:nvSpPr>
        <p:spPr>
          <a:xfrm>
            <a:off x="1738155" y="4453916"/>
            <a:ext cx="1976007" cy="669303"/>
          </a:xfrm>
          <a:prstGeom prst="round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F206AA7E-14D7-95E0-A770-B9CE08C29CBD}"/>
              </a:ext>
            </a:extLst>
          </p:cNvPr>
          <p:cNvSpPr txBox="1"/>
          <p:nvPr/>
        </p:nvSpPr>
        <p:spPr>
          <a:xfrm>
            <a:off x="1738155" y="1238185"/>
            <a:ext cx="8194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開啟</a:t>
            </a:r>
            <a:r>
              <a:rPr lang="en-US" altLang="zh-TW" dirty="0"/>
              <a:t>Doctor2home</a:t>
            </a:r>
            <a:r>
              <a:rPr lang="zh-TW" altLang="en-US" dirty="0"/>
              <a:t>後，畫面出現詢問健康資料取用的權限。選擇「開啟全部」</a:t>
            </a:r>
          </a:p>
        </p:txBody>
      </p:sp>
      <p:sp>
        <p:nvSpPr>
          <p:cNvPr id="13" name="語音泡泡: 圓角矩形 12">
            <a:extLst>
              <a:ext uri="{FF2B5EF4-FFF2-40B4-BE49-F238E27FC236}">
                <a16:creationId xmlns:a16="http://schemas.microsoft.com/office/drawing/2014/main" id="{F7951730-FD53-3AA3-7D4E-132DC91E6B33}"/>
              </a:ext>
            </a:extLst>
          </p:cNvPr>
          <p:cNvSpPr/>
          <p:nvPr/>
        </p:nvSpPr>
        <p:spPr>
          <a:xfrm>
            <a:off x="530283" y="5255213"/>
            <a:ext cx="1692800" cy="669303"/>
          </a:xfrm>
          <a:prstGeom prst="wedgeRoundRectCallout">
            <a:avLst>
              <a:gd name="adj1" fmla="val 32169"/>
              <a:gd name="adj2" fmla="val -681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dirty="0"/>
              <a:t>按此開啟全部</a:t>
            </a:r>
            <a:endParaRPr lang="en-US" altLang="zh-TW" dirty="0"/>
          </a:p>
        </p:txBody>
      </p:sp>
      <p:sp>
        <p:nvSpPr>
          <p:cNvPr id="14" name="語音泡泡: 圓角矩形 13">
            <a:extLst>
              <a:ext uri="{FF2B5EF4-FFF2-40B4-BE49-F238E27FC236}">
                <a16:creationId xmlns:a16="http://schemas.microsoft.com/office/drawing/2014/main" id="{933A6B9A-6F3F-016A-7B38-4D4A90A3B2B4}"/>
              </a:ext>
            </a:extLst>
          </p:cNvPr>
          <p:cNvSpPr/>
          <p:nvPr/>
        </p:nvSpPr>
        <p:spPr>
          <a:xfrm>
            <a:off x="9863654" y="5464300"/>
            <a:ext cx="1692800" cy="669303"/>
          </a:xfrm>
          <a:prstGeom prst="wedgeRoundRectCallout">
            <a:avLst>
              <a:gd name="adj1" fmla="val -62485"/>
              <a:gd name="adj2" fmla="val -1420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dirty="0"/>
              <a:t>開啟全部後畫面如左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6791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A3EDE3DF-C226-782D-0F46-141D86280052}"/>
              </a:ext>
            </a:extLst>
          </p:cNvPr>
          <p:cNvSpPr txBox="1"/>
          <p:nvPr/>
        </p:nvSpPr>
        <p:spPr>
          <a:xfrm>
            <a:off x="992172" y="597758"/>
            <a:ext cx="60944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2400" dirty="0"/>
              <a:t>5.</a:t>
            </a:r>
            <a:r>
              <a:rPr lang="zh-TW" altLang="en-US" sz="2400" dirty="0"/>
              <a:t>登入</a:t>
            </a:r>
            <a:r>
              <a:rPr lang="en-US" altLang="zh-TW" sz="2400" dirty="0"/>
              <a:t>Doctor2home 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61FF69DE-9643-7BAC-B568-72B4F99477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7404" y="1126583"/>
            <a:ext cx="2886240" cy="5133659"/>
          </a:xfrm>
          <a:prstGeom prst="rect">
            <a:avLst/>
          </a:prstGeom>
        </p:spPr>
      </p:pic>
      <p:sp>
        <p:nvSpPr>
          <p:cNvPr id="6" name="矩形: 圓角 5">
            <a:extLst>
              <a:ext uri="{FF2B5EF4-FFF2-40B4-BE49-F238E27FC236}">
                <a16:creationId xmlns:a16="http://schemas.microsoft.com/office/drawing/2014/main" id="{66B55C5E-38B1-F138-AA68-62C63530C348}"/>
              </a:ext>
            </a:extLst>
          </p:cNvPr>
          <p:cNvSpPr/>
          <p:nvPr/>
        </p:nvSpPr>
        <p:spPr>
          <a:xfrm>
            <a:off x="5014762" y="2841489"/>
            <a:ext cx="4677878" cy="1306999"/>
          </a:xfrm>
          <a:prstGeom prst="round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9B7BBB7-3CBC-89B3-D2C8-7D508C8338F4}"/>
              </a:ext>
            </a:extLst>
          </p:cNvPr>
          <p:cNvSpPr txBox="1"/>
          <p:nvPr/>
        </p:nvSpPr>
        <p:spPr>
          <a:xfrm>
            <a:off x="1318661" y="1876926"/>
            <a:ext cx="35189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/>
              <a:t>輸入帳密、輸入驗證碼後登入</a:t>
            </a:r>
            <a:endParaRPr lang="en-US" altLang="zh-TW" sz="2000" dirty="0"/>
          </a:p>
          <a:p>
            <a:r>
              <a:rPr lang="en-US" altLang="zh-TW" sz="2000" dirty="0"/>
              <a:t>Doctor2home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349378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68F74D3A-BD58-7931-34BF-5902AFFD0CE0}"/>
              </a:ext>
            </a:extLst>
          </p:cNvPr>
          <p:cNvSpPr txBox="1"/>
          <p:nvPr/>
        </p:nvSpPr>
        <p:spPr>
          <a:xfrm>
            <a:off x="1125733" y="449882"/>
            <a:ext cx="947942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2400" dirty="0"/>
              <a:t>6.</a:t>
            </a:r>
            <a:r>
              <a:rPr lang="zh-TW" altLang="en-US" sz="2400" dirty="0"/>
              <a:t>健康日誌</a:t>
            </a:r>
            <a:r>
              <a:rPr lang="en-US" altLang="zh-TW" sz="2400" dirty="0"/>
              <a:t>-</a:t>
            </a:r>
            <a:r>
              <a:rPr lang="zh-TW" altLang="en-US" sz="2400" dirty="0"/>
              <a:t>運動日誌</a:t>
            </a:r>
            <a:r>
              <a:rPr lang="en-US" altLang="zh-TW" sz="2400" dirty="0"/>
              <a:t>-</a:t>
            </a:r>
            <a:r>
              <a:rPr lang="zh-TW" altLang="en-US" sz="2400" dirty="0"/>
              <a:t>計步紀錄</a:t>
            </a:r>
            <a:r>
              <a:rPr lang="en-US" altLang="zh-TW" sz="2400" dirty="0"/>
              <a:t>:</a:t>
            </a:r>
            <a:r>
              <a:rPr lang="zh-TW" altLang="en-US" sz="2400" dirty="0"/>
              <a:t>查看計步資訊</a:t>
            </a:r>
            <a:r>
              <a:rPr lang="en-US" altLang="zh-TW" sz="2400" dirty="0"/>
              <a:t>(</a:t>
            </a:r>
            <a:r>
              <a:rPr lang="zh-TW" altLang="en-US" sz="2400" dirty="0"/>
              <a:t>資料同步上傳</a:t>
            </a:r>
            <a:r>
              <a:rPr lang="en-US" altLang="zh-TW" sz="2400" dirty="0"/>
              <a:t>)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93CE7D02-9AA6-E58B-EB20-05A6A38D2C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71" y="1485142"/>
            <a:ext cx="2583993" cy="4596063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0E8FCB8C-9F69-CAF0-E9B5-8FEFE22A50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773" y="1485142"/>
            <a:ext cx="2583993" cy="4596063"/>
          </a:xfrm>
          <a:prstGeom prst="rect">
            <a:avLst/>
          </a:prstGeom>
        </p:spPr>
      </p:pic>
      <p:pic>
        <p:nvPicPr>
          <p:cNvPr id="9" name="圖片 8" descr="一張含有 文字, 名片, 螢幕擷取畫面 的圖片&#10;&#10;自動產生的描述">
            <a:extLst>
              <a:ext uri="{FF2B5EF4-FFF2-40B4-BE49-F238E27FC236}">
                <a16:creationId xmlns:a16="http://schemas.microsoft.com/office/drawing/2014/main" id="{1D68EE43-07B4-5490-2B98-4FC59C1598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7128" y="1485141"/>
            <a:ext cx="2557487" cy="4548917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488A09D4-5A09-7C3A-8EBD-FE25BE1ADD1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9342" y="1485141"/>
            <a:ext cx="2557487" cy="4548918"/>
          </a:xfrm>
          <a:prstGeom prst="rect">
            <a:avLst/>
          </a:prstGeom>
        </p:spPr>
      </p:pic>
      <p:sp>
        <p:nvSpPr>
          <p:cNvPr id="12" name="箭號: 向右 11">
            <a:extLst>
              <a:ext uri="{FF2B5EF4-FFF2-40B4-BE49-F238E27FC236}">
                <a16:creationId xmlns:a16="http://schemas.microsoft.com/office/drawing/2014/main" id="{14DC358A-F9CD-74CA-1433-3E1E0EB5950A}"/>
              </a:ext>
            </a:extLst>
          </p:cNvPr>
          <p:cNvSpPr/>
          <p:nvPr/>
        </p:nvSpPr>
        <p:spPr>
          <a:xfrm>
            <a:off x="2849956" y="3629658"/>
            <a:ext cx="491164" cy="2598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箭號: 向右 12">
            <a:extLst>
              <a:ext uri="{FF2B5EF4-FFF2-40B4-BE49-F238E27FC236}">
                <a16:creationId xmlns:a16="http://schemas.microsoft.com/office/drawing/2014/main" id="{EC894ADE-DB7D-ADE9-910A-4D7D70D49913}"/>
              </a:ext>
            </a:extLst>
          </p:cNvPr>
          <p:cNvSpPr/>
          <p:nvPr/>
        </p:nvSpPr>
        <p:spPr>
          <a:xfrm>
            <a:off x="5895964" y="3559302"/>
            <a:ext cx="491164" cy="2598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箭號: 向右 13">
            <a:extLst>
              <a:ext uri="{FF2B5EF4-FFF2-40B4-BE49-F238E27FC236}">
                <a16:creationId xmlns:a16="http://schemas.microsoft.com/office/drawing/2014/main" id="{8D6F0F41-16C4-3861-2251-C6B466642038}"/>
              </a:ext>
            </a:extLst>
          </p:cNvPr>
          <p:cNvSpPr/>
          <p:nvPr/>
        </p:nvSpPr>
        <p:spPr>
          <a:xfrm>
            <a:off x="8970186" y="3429361"/>
            <a:ext cx="491164" cy="2598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80FEE2C2-03B1-54E4-4D53-AEB011401F5F}"/>
              </a:ext>
            </a:extLst>
          </p:cNvPr>
          <p:cNvSpPr/>
          <p:nvPr/>
        </p:nvSpPr>
        <p:spPr>
          <a:xfrm>
            <a:off x="797898" y="3629657"/>
            <a:ext cx="738671" cy="998904"/>
          </a:xfrm>
          <a:prstGeom prst="round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: 圓角 15">
            <a:extLst>
              <a:ext uri="{FF2B5EF4-FFF2-40B4-BE49-F238E27FC236}">
                <a16:creationId xmlns:a16="http://schemas.microsoft.com/office/drawing/2014/main" id="{194E0A56-2C47-FDD9-8370-73012DB6D11E}"/>
              </a:ext>
            </a:extLst>
          </p:cNvPr>
          <p:cNvSpPr/>
          <p:nvPr/>
        </p:nvSpPr>
        <p:spPr>
          <a:xfrm>
            <a:off x="3353815" y="3819183"/>
            <a:ext cx="2387109" cy="809377"/>
          </a:xfrm>
          <a:prstGeom prst="round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: 圓角 16">
            <a:extLst>
              <a:ext uri="{FF2B5EF4-FFF2-40B4-BE49-F238E27FC236}">
                <a16:creationId xmlns:a16="http://schemas.microsoft.com/office/drawing/2014/main" id="{7823504B-EDA7-A90A-F656-B4C678D2A034}"/>
              </a:ext>
            </a:extLst>
          </p:cNvPr>
          <p:cNvSpPr/>
          <p:nvPr/>
        </p:nvSpPr>
        <p:spPr>
          <a:xfrm>
            <a:off x="6361557" y="3724420"/>
            <a:ext cx="2583058" cy="904140"/>
          </a:xfrm>
          <a:prstGeom prst="round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252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277</Words>
  <Application>Microsoft Office PowerPoint</Application>
  <PresentationFormat>寬螢幕</PresentationFormat>
  <Paragraphs>26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4" baseType="lpstr">
      <vt:lpstr>新細明體</vt:lpstr>
      <vt:lpstr>Arial</vt:lpstr>
      <vt:lpstr>Calibri</vt:lpstr>
      <vt:lpstr>Calibri Light</vt:lpstr>
      <vt:lpstr>Office 佈景主題</vt:lpstr>
      <vt:lpstr>Doctor2home iOS 計步資料上傳個管系統說明手冊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Doctor2home iOS 計步資料上傳個管系統測試報告</dc:title>
  <dc:creator>office2</dc:creator>
  <cp:lastModifiedBy>user</cp:lastModifiedBy>
  <cp:revision>68</cp:revision>
  <dcterms:created xsi:type="dcterms:W3CDTF">2022-10-06T07:13:35Z</dcterms:created>
  <dcterms:modified xsi:type="dcterms:W3CDTF">2022-10-21T01:14:37Z</dcterms:modified>
</cp:coreProperties>
</file>