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70" r:id="rId5"/>
    <p:sldId id="273" r:id="rId6"/>
    <p:sldId id="274" r:id="rId7"/>
    <p:sldId id="275" r:id="rId8"/>
    <p:sldId id="268" r:id="rId9"/>
    <p:sldId id="269" r:id="rId10"/>
    <p:sldId id="276" r:id="rId11"/>
    <p:sldId id="25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4852CA-E6E1-77FE-EF86-A2FFF9531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054AF5-3D39-499E-A244-3956E376B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03F6E7-4B02-8081-E8FA-31C3C9BA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29F48-9283-06DF-5D6E-64013B3A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0A26DC-58EB-EFFC-861A-B5C7AEFB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43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95875D-6A0F-8293-C1B1-D7E38A82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4F38C45-4677-F290-4640-2B4F4EBB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CBB79D-689D-C179-D05A-9C39AC6A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2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75035-B0E2-90C7-885D-D61AE69C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055CB6-377C-9043-3F77-11766554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908DD6-65F9-FB64-2DEC-6331DA02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A8B374-DB86-F1D1-0680-ECF813CD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E0220B-5217-4F78-C201-136CD667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8D4ED9-F3F0-77E6-BE22-2EFB516C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34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977E65-CD72-AD88-8250-3E93912B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D062D3E-3296-C7B6-26AD-0D091ECD4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CFE4BB-3A18-BE8B-7C73-D5CAE3EDD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FCF566-F53E-FD58-C1CE-8D80643D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D4F7F9-BD6C-ABE5-CC2F-FFAFE775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E31D59-BCAC-161E-220D-8EE964AA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14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DDB4DB-F5FA-5E22-DC56-AF79769C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1EE02D-A640-DC33-E3F2-FD8FE75D0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1F6EA5-53A9-B44E-F98B-7136F2FA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785A56-98B1-4964-17A4-BCB36CEE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C85481-0A3E-E174-0970-96FDA27A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46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89109E-7E3A-04E0-7896-EA2ADB3B5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3E59E6-EDBD-E183-2956-AADF15E43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27E3BE-45E1-BFF2-C35F-96C1E21A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6FB1AF-E3A9-6848-8D7D-FF99ADB7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4A9E75-8156-D082-911E-6B3683A0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01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個人, 家電用品 的圖片&#10;&#10;自動產生的描述">
            <a:extLst>
              <a:ext uri="{FF2B5EF4-FFF2-40B4-BE49-F238E27FC236}">
                <a16:creationId xmlns:a16="http://schemas.microsoft.com/office/drawing/2014/main" id="{C0A0D46F-CC9F-F4D2-E13E-88F3525F6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35" y="104924"/>
            <a:ext cx="9140165" cy="647562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23B02F1-0D34-705A-67A7-54C207782F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17" y="3685984"/>
            <a:ext cx="1203190" cy="114281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3244412-4255-F1CC-5A73-078F12DB5A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7" y="264614"/>
            <a:ext cx="1387423" cy="60273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D79EC909-4BFE-FE29-A173-B2D1EFDE51D8}"/>
              </a:ext>
            </a:extLst>
          </p:cNvPr>
          <p:cNvSpPr/>
          <p:nvPr userDrawn="1"/>
        </p:nvSpPr>
        <p:spPr>
          <a:xfrm>
            <a:off x="0" y="0"/>
            <a:ext cx="12192000" cy="139525"/>
          </a:xfrm>
          <a:prstGeom prst="rect">
            <a:avLst/>
          </a:prstGeom>
          <a:solidFill>
            <a:srgbClr val="499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0D6426C-CFE8-4FFE-DC35-1B2861263ADD}"/>
              </a:ext>
            </a:extLst>
          </p:cNvPr>
          <p:cNvSpPr/>
          <p:nvPr userDrawn="1"/>
        </p:nvSpPr>
        <p:spPr>
          <a:xfrm>
            <a:off x="0" y="6751129"/>
            <a:ext cx="12192000" cy="139525"/>
          </a:xfrm>
          <a:prstGeom prst="rect">
            <a:avLst/>
          </a:prstGeom>
          <a:solidFill>
            <a:srgbClr val="499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64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5CD0ECF-94A4-10BE-BF58-3528FD45F88D}"/>
              </a:ext>
            </a:extLst>
          </p:cNvPr>
          <p:cNvSpPr/>
          <p:nvPr userDrawn="1"/>
        </p:nvSpPr>
        <p:spPr>
          <a:xfrm>
            <a:off x="0" y="6788990"/>
            <a:ext cx="12192000" cy="77720"/>
          </a:xfrm>
          <a:prstGeom prst="rect">
            <a:avLst/>
          </a:prstGeom>
          <a:solidFill>
            <a:srgbClr val="499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15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ECCF0F-78C2-5CDF-2109-5ADC51A3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E448-7B70-4078-8BE6-E3706B859B83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5C24C1-7AE2-BB2A-78B8-0DA27BDC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B6F112-9BC9-76C1-54C5-FC600A8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7487-5E76-4929-AF3A-139EBDABDBC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 descr="一張含有 個人 的圖片&#10;&#10;自動產生的描述">
            <a:extLst>
              <a:ext uri="{FF2B5EF4-FFF2-40B4-BE49-F238E27FC236}">
                <a16:creationId xmlns:a16="http://schemas.microsoft.com/office/drawing/2014/main" id="{C1B64473-A5D0-947F-3653-CACFBE3EB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r="62" b="19050"/>
          <a:stretch/>
        </p:blipFill>
        <p:spPr>
          <a:xfrm>
            <a:off x="948868" y="1147519"/>
            <a:ext cx="10082708" cy="56414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07A841-9F1B-C56B-7DF1-E5FD8851C209}"/>
              </a:ext>
            </a:extLst>
          </p:cNvPr>
          <p:cNvSpPr/>
          <p:nvPr userDrawn="1"/>
        </p:nvSpPr>
        <p:spPr>
          <a:xfrm>
            <a:off x="0" y="1027906"/>
            <a:ext cx="12192000" cy="577905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004BC4-0BD2-DEC6-B877-18F4AFD623C8}"/>
              </a:ext>
            </a:extLst>
          </p:cNvPr>
          <p:cNvSpPr/>
          <p:nvPr userDrawn="1"/>
        </p:nvSpPr>
        <p:spPr>
          <a:xfrm>
            <a:off x="0" y="6788990"/>
            <a:ext cx="12192000" cy="77720"/>
          </a:xfrm>
          <a:prstGeom prst="rect">
            <a:avLst/>
          </a:prstGeom>
          <a:solidFill>
            <a:srgbClr val="499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E05C83-96F6-81CD-D0BE-9D85BE916A99}"/>
              </a:ext>
            </a:extLst>
          </p:cNvPr>
          <p:cNvSpPr/>
          <p:nvPr userDrawn="1"/>
        </p:nvSpPr>
        <p:spPr>
          <a:xfrm>
            <a:off x="0" y="-5125"/>
            <a:ext cx="12192000" cy="77720"/>
          </a:xfrm>
          <a:prstGeom prst="rect">
            <a:avLst/>
          </a:prstGeom>
          <a:solidFill>
            <a:srgbClr val="499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0C1E6C8-6369-3BEE-0021-6F04BBA1E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7" y="159163"/>
            <a:ext cx="1387423" cy="6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5DA694-D551-DC95-E4C7-30A5CCB0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B33162-FBB3-8EDB-EF16-F4073941B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A61A3B-B6F0-1599-7343-4AFCE29E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D9C63F-7090-0CF5-52A4-76860AAD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376799-F993-254F-E1C6-DEEA1C61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4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95A066-2100-FBA1-39EC-5B821C57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C03682-C1CB-B1FE-A9D2-F1F85E3DF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219F65-AD0C-50BA-E7A2-EA5D0123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2F338E-81DB-F518-5B6C-DEB13690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8DEDBF-7657-125D-85B3-0FA242EF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65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A2D47E-F816-F4A3-4A80-84AB5509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198D4-C7FF-4748-8F4D-3BE9D40E0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1C700E-4348-1FBB-3FF0-85802F3CA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F1CC31-EF87-E4FB-A9ED-321A23FD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BEABA5A-8185-31B7-B358-B5547DDA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7007EC-6387-84BC-ABAC-92606943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98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4C33B6-9CD4-6041-E6C6-92D3D099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69465C-1F6F-8D42-7F03-5E1711EE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698928-63D1-B100-2FF4-E5BA6F180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11E963-0577-35C6-7B1C-DEC10454E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3E010B5-010C-D01F-9176-0A6DB1A65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B4547F7-BAE0-1FB9-AF6B-0F7CB3BF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454A58E-1953-64D0-EC76-0C8E29BE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86FBD0F-B371-D76D-2E65-FDF49A24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1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66FC2C-4D7B-9849-E7A8-BBF3EC5B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EBEC372-5A4E-5B15-DD85-324765A8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E7B12E-3EB6-16F1-0001-2CF0C39A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612357-EBC6-0D26-0FE8-A9FEE29B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6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441E526-19C7-7BFD-A0F5-61EAD0F7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E034AB-6D64-0761-221D-E0605DD0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9F9DE6-AC60-52EB-C7D1-E77E5B5A2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78F-D8FB-41BA-83B5-1450D62BD41A}" type="datetimeFigureOut">
              <a:rPr lang="zh-TW" altLang="en-US" smtClean="0"/>
              <a:t>2022/10/21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1116DC-759E-A650-F586-B82533F1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618774-5B92-57D6-B474-5D874A6F4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DF6D-A5C4-4384-A95C-C81829CD57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FB35EC-4F1D-24FE-12C6-596C3EF33A2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11572"/>
            <a:ext cx="12192000" cy="1701209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/>
              <a:t>Doctor2home Android </a:t>
            </a:r>
            <a:r>
              <a:rPr lang="zh-TW" altLang="en-US" sz="3200" dirty="0"/>
              <a:t>計步資料上傳個管系統說明手冊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0A05243-2C08-B331-584F-425F2610334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" y="4561367"/>
            <a:ext cx="12191999" cy="69643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v0.1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61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號: 向右 2">
            <a:extLst>
              <a:ext uri="{FF2B5EF4-FFF2-40B4-BE49-F238E27FC236}">
                <a16:creationId xmlns:a16="http://schemas.microsoft.com/office/drawing/2014/main" id="{3F5B9031-895D-6E4C-7E6F-5983491C3A52}"/>
              </a:ext>
            </a:extLst>
          </p:cNvPr>
          <p:cNvSpPr/>
          <p:nvPr/>
        </p:nvSpPr>
        <p:spPr>
          <a:xfrm>
            <a:off x="5136417" y="3882367"/>
            <a:ext cx="491164" cy="25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0B17F5EB-5F8E-D40B-1113-AAEEFEF8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97" y="1423887"/>
            <a:ext cx="2400846" cy="520183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BB12424-1D07-4B62-7E0D-4961AF31766D}"/>
              </a:ext>
            </a:extLst>
          </p:cNvPr>
          <p:cNvSpPr txBox="1"/>
          <p:nvPr/>
        </p:nvSpPr>
        <p:spPr>
          <a:xfrm>
            <a:off x="1125733" y="449882"/>
            <a:ext cx="9479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5.</a:t>
            </a:r>
            <a:r>
              <a:rPr lang="zh-TW" altLang="en-US" sz="2400" dirty="0"/>
              <a:t>健康日誌</a:t>
            </a:r>
            <a:r>
              <a:rPr lang="en-US" altLang="zh-TW" sz="2400" dirty="0"/>
              <a:t>-</a:t>
            </a:r>
            <a:r>
              <a:rPr lang="zh-TW" altLang="en-US" sz="2400" dirty="0"/>
              <a:t>運動日誌</a:t>
            </a:r>
            <a:r>
              <a:rPr lang="en-US" altLang="zh-TW" sz="2400" dirty="0"/>
              <a:t>-</a:t>
            </a:r>
            <a:r>
              <a:rPr lang="zh-TW" altLang="en-US" sz="2400" dirty="0"/>
              <a:t>計步紀錄</a:t>
            </a:r>
            <a:r>
              <a:rPr lang="en-US" altLang="zh-TW" sz="2400" dirty="0"/>
              <a:t>:</a:t>
            </a:r>
            <a:r>
              <a:rPr lang="zh-TW" altLang="en-US" sz="2400" dirty="0"/>
              <a:t>查看計步資訊</a:t>
            </a:r>
            <a:r>
              <a:rPr lang="en-US" altLang="zh-TW" sz="2400" dirty="0"/>
              <a:t>(</a:t>
            </a:r>
            <a:r>
              <a:rPr lang="zh-TW" altLang="en-US" sz="2400" dirty="0"/>
              <a:t>資料同步上傳</a:t>
            </a:r>
            <a:r>
              <a:rPr lang="en-US" altLang="zh-TW" sz="2400" dirty="0"/>
              <a:t>)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6BD840C-23CD-763D-B673-23E54804B9B7}"/>
              </a:ext>
            </a:extLst>
          </p:cNvPr>
          <p:cNvSpPr/>
          <p:nvPr/>
        </p:nvSpPr>
        <p:spPr>
          <a:xfrm>
            <a:off x="3606285" y="3294856"/>
            <a:ext cx="856658" cy="58751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1468549C-2A4F-80D0-161B-641091F24AB8}"/>
              </a:ext>
            </a:extLst>
          </p:cNvPr>
          <p:cNvSpPr/>
          <p:nvPr/>
        </p:nvSpPr>
        <p:spPr>
          <a:xfrm>
            <a:off x="4538444" y="2105637"/>
            <a:ext cx="2273417" cy="995831"/>
          </a:xfrm>
          <a:prstGeom prst="wedgeRoundRectCallout">
            <a:avLst>
              <a:gd name="adj1" fmla="val -55695"/>
              <a:gd name="adj2" fmla="val 69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開啟所有權限</a:t>
            </a:r>
            <a:r>
              <a:rPr lang="en-US" altLang="zh-TW" dirty="0"/>
              <a:t>(</a:t>
            </a:r>
            <a:r>
              <a:rPr lang="zh-TW" altLang="en-US" dirty="0"/>
              <a:t>首次登入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1E04BC9-3119-4D5A-5A5F-A3DB635BC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21" y="1202410"/>
            <a:ext cx="2543984" cy="52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2">
            <a:extLst>
              <a:ext uri="{FF2B5EF4-FFF2-40B4-BE49-F238E27FC236}">
                <a16:creationId xmlns:a16="http://schemas.microsoft.com/office/drawing/2014/main" id="{BD36F53B-1BA0-34BF-BCED-605E49138DF4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8E448-7B70-4078-8BE6-E3706B859B83}" type="datetimeFigureOut">
              <a:rPr lang="zh-TW" altLang="en-US" smtClean="0"/>
              <a:pPr/>
              <a:t>2022/10/21</a:t>
            </a:fld>
            <a:endParaRPr lang="zh-TW" altLang="en-US"/>
          </a:p>
        </p:txBody>
      </p:sp>
      <p:sp>
        <p:nvSpPr>
          <p:cNvPr id="11" name="投影片編號版面配置區 4">
            <a:extLst>
              <a:ext uri="{FF2B5EF4-FFF2-40B4-BE49-F238E27FC236}">
                <a16:creationId xmlns:a16="http://schemas.microsoft.com/office/drawing/2014/main" id="{8F5C6802-332E-BF0E-3147-08DE14C75F8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257487-5E76-4929-AF3A-139EBDABDBC7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2" name="圖片 11" descr="一張含有 個人 的圖片&#10;&#10;自動產生的描述">
            <a:extLst>
              <a:ext uri="{FF2B5EF4-FFF2-40B4-BE49-F238E27FC236}">
                <a16:creationId xmlns:a16="http://schemas.microsoft.com/office/drawing/2014/main" id="{E9B74BB1-8670-E164-A2A0-74164449B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r="62" b="19050"/>
          <a:stretch/>
        </p:blipFill>
        <p:spPr>
          <a:xfrm>
            <a:off x="546100" y="1050000"/>
            <a:ext cx="10515600" cy="580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840B515-4C10-730C-56C0-82E1022BF1A0}"/>
              </a:ext>
            </a:extLst>
          </p:cNvPr>
          <p:cNvSpPr/>
          <p:nvPr/>
        </p:nvSpPr>
        <p:spPr>
          <a:xfrm>
            <a:off x="0" y="1050000"/>
            <a:ext cx="12192000" cy="5808000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C59AC9C-6133-F1CA-FFD9-F96FFF18A738}"/>
              </a:ext>
            </a:extLst>
          </p:cNvPr>
          <p:cNvSpPr txBox="1"/>
          <p:nvPr/>
        </p:nvSpPr>
        <p:spPr>
          <a:xfrm>
            <a:off x="4112719" y="4782488"/>
            <a:ext cx="484078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4000" b="1" spc="85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簡報完畢 謝謝您</a:t>
            </a:r>
            <a:endParaRPr lang="zh-TW" altLang="en-US" sz="4000" spc="8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4C41752-D59E-71F8-5BAD-8328759040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7" y="264614"/>
            <a:ext cx="1387423" cy="60273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842ED6C-3903-9435-6292-1BBED501E694}"/>
              </a:ext>
            </a:extLst>
          </p:cNvPr>
          <p:cNvSpPr/>
          <p:nvPr/>
        </p:nvSpPr>
        <p:spPr>
          <a:xfrm>
            <a:off x="0" y="0"/>
            <a:ext cx="12192000" cy="139525"/>
          </a:xfrm>
          <a:prstGeom prst="rect">
            <a:avLst/>
          </a:prstGeom>
          <a:solidFill>
            <a:srgbClr val="499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0E4162A-3427-40AE-23B1-C91C215A4C44}"/>
              </a:ext>
            </a:extLst>
          </p:cNvPr>
          <p:cNvSpPr/>
          <p:nvPr/>
        </p:nvSpPr>
        <p:spPr>
          <a:xfrm>
            <a:off x="0" y="6751129"/>
            <a:ext cx="12192000" cy="139525"/>
          </a:xfrm>
          <a:prstGeom prst="rect">
            <a:avLst/>
          </a:prstGeom>
          <a:solidFill>
            <a:srgbClr val="499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77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B35CB60-479E-C7AF-7B04-0E5FE1FB650F}"/>
              </a:ext>
            </a:extLst>
          </p:cNvPr>
          <p:cNvSpPr txBox="1"/>
          <p:nvPr/>
        </p:nvSpPr>
        <p:spPr>
          <a:xfrm>
            <a:off x="1889560" y="1829679"/>
            <a:ext cx="82605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1.</a:t>
            </a:r>
            <a:r>
              <a:rPr lang="zh-TW" altLang="en-US" sz="2400" dirty="0"/>
              <a:t>下載</a:t>
            </a:r>
            <a:r>
              <a:rPr lang="en-US" altLang="zh-TW" sz="2400" dirty="0"/>
              <a:t>Samsung health App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登入</a:t>
            </a:r>
            <a:r>
              <a:rPr lang="en-US" altLang="zh-TW" sz="2400" dirty="0"/>
              <a:t>Samsung health App 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r>
              <a:rPr lang="en-US" altLang="zh-TW" sz="2400" dirty="0"/>
              <a:t>3. Samsung health </a:t>
            </a:r>
            <a:r>
              <a:rPr lang="zh-TW" altLang="en-US" sz="2400" dirty="0"/>
              <a:t>開啟計步功能</a:t>
            </a:r>
            <a:endParaRPr lang="en-US" altLang="zh-TW" sz="2400" dirty="0"/>
          </a:p>
          <a:p>
            <a:r>
              <a:rPr lang="zh-TW" altLang="en-US" sz="2400" dirty="0"/>
              <a:t>    </a:t>
            </a:r>
            <a:r>
              <a:rPr lang="zh-TW" altLang="en-US" sz="2400" dirty="0">
                <a:solidFill>
                  <a:srgbClr val="FF0000"/>
                </a:solidFill>
              </a:rPr>
              <a:t>以上</a:t>
            </a:r>
            <a:r>
              <a:rPr lang="en-US" altLang="zh-TW" sz="2400" dirty="0">
                <a:solidFill>
                  <a:srgbClr val="FF0000"/>
                </a:solidFill>
              </a:rPr>
              <a:t>1-3</a:t>
            </a:r>
            <a:r>
              <a:rPr lang="zh-TW" altLang="en-US" sz="2400" dirty="0">
                <a:solidFill>
                  <a:srgbClr val="FF0000"/>
                </a:solidFill>
              </a:rPr>
              <a:t>需啟用，</a:t>
            </a:r>
            <a:r>
              <a:rPr lang="en-US" altLang="zh-TW" sz="2400" dirty="0">
                <a:solidFill>
                  <a:srgbClr val="FF0000"/>
                </a:solidFill>
              </a:rPr>
              <a:t>Doctor2home</a:t>
            </a:r>
            <a:r>
              <a:rPr lang="zh-TW" altLang="en-US" sz="2400" dirty="0">
                <a:solidFill>
                  <a:srgbClr val="FF0000"/>
                </a:solidFill>
              </a:rPr>
              <a:t>才能將計步資料上傳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登入</a:t>
            </a:r>
            <a:r>
              <a:rPr lang="en-US" altLang="zh-TW" sz="2400" dirty="0"/>
              <a:t>Doctor2home 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健康日誌</a:t>
            </a:r>
            <a:r>
              <a:rPr lang="en-US" altLang="zh-TW" sz="2400" dirty="0"/>
              <a:t>-</a:t>
            </a:r>
            <a:r>
              <a:rPr lang="zh-TW" altLang="en-US" sz="2400" dirty="0"/>
              <a:t>運動日誌</a:t>
            </a:r>
            <a:r>
              <a:rPr lang="en-US" altLang="zh-TW" sz="2400" dirty="0"/>
              <a:t>-</a:t>
            </a:r>
            <a:r>
              <a:rPr lang="zh-TW" altLang="en-US" sz="2400" dirty="0"/>
              <a:t>計步紀錄</a:t>
            </a:r>
            <a:r>
              <a:rPr lang="en-US" altLang="zh-TW" sz="2400" dirty="0"/>
              <a:t>:</a:t>
            </a:r>
            <a:r>
              <a:rPr lang="zh-TW" altLang="en-US" sz="2400" dirty="0"/>
              <a:t>查看計步資訊</a:t>
            </a:r>
            <a:r>
              <a:rPr lang="en-US" altLang="zh-TW" sz="2400" dirty="0"/>
              <a:t>(</a:t>
            </a:r>
            <a:r>
              <a:rPr lang="zh-TW" altLang="en-US" sz="2400" dirty="0"/>
              <a:t>資料同步上傳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個管系統登入查看計步資訊</a:t>
            </a:r>
            <a:endParaRPr lang="en-US" altLang="zh-TW" sz="2400" dirty="0"/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個管系統計步資料匯出</a:t>
            </a:r>
            <a:r>
              <a:rPr lang="en-US" altLang="zh-TW" sz="2400" dirty="0"/>
              <a:t>Excel</a:t>
            </a:r>
            <a:r>
              <a:rPr lang="zh-TW" altLang="en-US" sz="2400" dirty="0"/>
              <a:t>檔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42177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380A389-4ADF-1944-D375-F5FC70358148}"/>
              </a:ext>
            </a:extLst>
          </p:cNvPr>
          <p:cNvSpPr txBox="1"/>
          <p:nvPr/>
        </p:nvSpPr>
        <p:spPr>
          <a:xfrm>
            <a:off x="874552" y="520009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1.</a:t>
            </a:r>
            <a:r>
              <a:rPr lang="zh-TW" altLang="en-US" sz="2400" dirty="0"/>
              <a:t>下載</a:t>
            </a:r>
            <a:r>
              <a:rPr lang="en-US" altLang="zh-TW" sz="2400" dirty="0"/>
              <a:t>Samsung health App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04BCF2-816F-D9EB-041E-F9555146E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49" y="1110008"/>
            <a:ext cx="4518785" cy="522798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E1AF1E4-4A23-963A-08CC-5FD9FF2C1A64}"/>
              </a:ext>
            </a:extLst>
          </p:cNvPr>
          <p:cNvSpPr txBox="1"/>
          <p:nvPr/>
        </p:nvSpPr>
        <p:spPr>
          <a:xfrm>
            <a:off x="1357460" y="1602557"/>
            <a:ext cx="35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打開</a:t>
            </a:r>
            <a:r>
              <a:rPr lang="en-US" altLang="zh-TW" dirty="0"/>
              <a:t>Google Play</a:t>
            </a:r>
            <a:r>
              <a:rPr lang="zh-TW" altLang="en-US" dirty="0"/>
              <a:t>商定，搜尋</a:t>
            </a:r>
            <a:endParaRPr lang="en-US" altLang="zh-TW" dirty="0"/>
          </a:p>
          <a:p>
            <a:r>
              <a:rPr lang="zh-TW" altLang="en-US" dirty="0"/>
              <a:t>「</a:t>
            </a:r>
            <a:r>
              <a:rPr lang="en-US" altLang="zh-TW" dirty="0"/>
              <a:t>Samsung health</a:t>
            </a:r>
            <a:r>
              <a:rPr lang="zh-TW" altLang="en-US" dirty="0"/>
              <a:t>」，按「安裝」</a:t>
            </a:r>
            <a:endParaRPr lang="en-US" altLang="zh-TW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23556A3-30EA-819A-356D-38E41028C8E3}"/>
              </a:ext>
            </a:extLst>
          </p:cNvPr>
          <p:cNvSpPr/>
          <p:nvPr/>
        </p:nvSpPr>
        <p:spPr>
          <a:xfrm>
            <a:off x="5825764" y="1110008"/>
            <a:ext cx="3789575" cy="63395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007F082-5041-4147-EA60-5AAB646F05DA}"/>
              </a:ext>
            </a:extLst>
          </p:cNvPr>
          <p:cNvSpPr/>
          <p:nvPr/>
        </p:nvSpPr>
        <p:spPr>
          <a:xfrm>
            <a:off x="8976220" y="2579479"/>
            <a:ext cx="1309592" cy="63395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7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B403F25-E579-CB21-EE8F-221B87BE3448}"/>
              </a:ext>
            </a:extLst>
          </p:cNvPr>
          <p:cNvSpPr txBox="1"/>
          <p:nvPr/>
        </p:nvSpPr>
        <p:spPr>
          <a:xfrm>
            <a:off x="966832" y="486453"/>
            <a:ext cx="8705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2.</a:t>
            </a:r>
            <a:r>
              <a:rPr lang="zh-TW" altLang="en-US" sz="2400" dirty="0"/>
              <a:t>登入</a:t>
            </a:r>
            <a:r>
              <a:rPr lang="en-US" altLang="zh-TW" sz="2400" dirty="0"/>
              <a:t>Samsung health App </a:t>
            </a:r>
            <a:r>
              <a:rPr lang="zh-TW" altLang="en-US" sz="2400" dirty="0"/>
              <a:t> </a:t>
            </a:r>
            <a:endParaRPr lang="en-US" altLang="zh-TW" sz="2400" dirty="0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0847E2E7-8822-CC9F-9819-E31D3ADBE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5" y="1423448"/>
            <a:ext cx="2344650" cy="5080075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DDB0F4F9-B7F4-ECC4-CFAC-BFBD34D9F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43" y="2446943"/>
            <a:ext cx="1724025" cy="2152650"/>
          </a:xfrm>
          <a:prstGeom prst="rect">
            <a:avLst/>
          </a:prstGeom>
        </p:spPr>
      </p:pic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7928B2CB-6B1B-7A21-DD07-36935342F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02" y="1296873"/>
            <a:ext cx="2344649" cy="5080073"/>
          </a:xfrm>
          <a:prstGeom prst="rect">
            <a:avLst/>
          </a:prstGeom>
        </p:spPr>
      </p:pic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16382A0-D74C-BE46-7659-5A42D64FA891}"/>
              </a:ext>
            </a:extLst>
          </p:cNvPr>
          <p:cNvSpPr/>
          <p:nvPr/>
        </p:nvSpPr>
        <p:spPr>
          <a:xfrm>
            <a:off x="5879864" y="5586629"/>
            <a:ext cx="1001703" cy="63395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2EB28B0-9575-784C-3F3A-1207563273E1}"/>
              </a:ext>
            </a:extLst>
          </p:cNvPr>
          <p:cNvSpPr/>
          <p:nvPr/>
        </p:nvSpPr>
        <p:spPr>
          <a:xfrm>
            <a:off x="9789172" y="5277185"/>
            <a:ext cx="1001703" cy="63395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F6A9FB4F-1959-C231-2D43-A21E57A719C3}"/>
              </a:ext>
            </a:extLst>
          </p:cNvPr>
          <p:cNvSpPr/>
          <p:nvPr/>
        </p:nvSpPr>
        <p:spPr>
          <a:xfrm>
            <a:off x="3545814" y="3315121"/>
            <a:ext cx="779646" cy="41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ABF620D9-AFEF-2037-6D95-B289AC36BED3}"/>
              </a:ext>
            </a:extLst>
          </p:cNvPr>
          <p:cNvSpPr/>
          <p:nvPr/>
        </p:nvSpPr>
        <p:spPr>
          <a:xfrm>
            <a:off x="7400135" y="3420616"/>
            <a:ext cx="779646" cy="41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17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77EEA2C-8703-9436-C06B-F3B42559F602}"/>
              </a:ext>
            </a:extLst>
          </p:cNvPr>
          <p:cNvSpPr txBox="1"/>
          <p:nvPr/>
        </p:nvSpPr>
        <p:spPr>
          <a:xfrm>
            <a:off x="966832" y="486453"/>
            <a:ext cx="8705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2.</a:t>
            </a:r>
            <a:r>
              <a:rPr lang="zh-TW" altLang="en-US" sz="2400" dirty="0"/>
              <a:t>登入</a:t>
            </a:r>
            <a:r>
              <a:rPr lang="en-US" altLang="zh-TW" sz="2400" dirty="0"/>
              <a:t>Samsung health App </a:t>
            </a:r>
            <a:r>
              <a:rPr lang="zh-TW" altLang="en-US" sz="2400" dirty="0"/>
              <a:t> </a:t>
            </a:r>
            <a:endParaRPr lang="en-US" altLang="zh-TW" sz="2400" dirty="0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4442680E-8536-68A7-48F8-7F4A06F39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1" y="1354314"/>
            <a:ext cx="2366129" cy="5126613"/>
          </a:xfrm>
          <a:prstGeom prst="rect">
            <a:avLst/>
          </a:prstGeom>
        </p:spPr>
      </p:pic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C1A3C384-C098-367A-9EE5-BB16D8DB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89" y="1438896"/>
            <a:ext cx="2366129" cy="5126613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60398E1A-429F-44C4-D412-829FB9282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98" y="1293796"/>
            <a:ext cx="2588507" cy="5126613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620EB008-70BF-3405-B586-5F6F126D8A2F}"/>
              </a:ext>
            </a:extLst>
          </p:cNvPr>
          <p:cNvSpPr/>
          <p:nvPr/>
        </p:nvSpPr>
        <p:spPr>
          <a:xfrm>
            <a:off x="3916111" y="3379509"/>
            <a:ext cx="779646" cy="41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0809399C-FFB8-3372-D6CA-401EB86948C4}"/>
              </a:ext>
            </a:extLst>
          </p:cNvPr>
          <p:cNvSpPr/>
          <p:nvPr/>
        </p:nvSpPr>
        <p:spPr>
          <a:xfrm>
            <a:off x="7652935" y="3379508"/>
            <a:ext cx="779646" cy="41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328B840-401F-383C-93CF-767C59D55BB9}"/>
              </a:ext>
            </a:extLst>
          </p:cNvPr>
          <p:cNvSpPr/>
          <p:nvPr/>
        </p:nvSpPr>
        <p:spPr>
          <a:xfrm>
            <a:off x="1794425" y="5595018"/>
            <a:ext cx="1468892" cy="64639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B0E85DC-B818-E8DD-6D08-A4A83789DA72}"/>
              </a:ext>
            </a:extLst>
          </p:cNvPr>
          <p:cNvSpPr/>
          <p:nvPr/>
        </p:nvSpPr>
        <p:spPr>
          <a:xfrm>
            <a:off x="5168198" y="5725156"/>
            <a:ext cx="2228220" cy="64639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B975AC4-49EB-5AC2-D6E4-6FAA72E1BC1F}"/>
              </a:ext>
            </a:extLst>
          </p:cNvPr>
          <p:cNvSpPr/>
          <p:nvPr/>
        </p:nvSpPr>
        <p:spPr>
          <a:xfrm>
            <a:off x="8938060" y="5835495"/>
            <a:ext cx="2034740" cy="64639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89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751FCC1-8887-6119-4F38-2757031EF084}"/>
              </a:ext>
            </a:extLst>
          </p:cNvPr>
          <p:cNvSpPr txBox="1"/>
          <p:nvPr/>
        </p:nvSpPr>
        <p:spPr>
          <a:xfrm>
            <a:off x="966832" y="486453"/>
            <a:ext cx="8705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2.</a:t>
            </a:r>
            <a:r>
              <a:rPr lang="zh-TW" altLang="en-US" sz="2400" dirty="0"/>
              <a:t>登入</a:t>
            </a:r>
            <a:r>
              <a:rPr lang="en-US" altLang="zh-TW" sz="2400" dirty="0"/>
              <a:t>Samsung health App </a:t>
            </a:r>
            <a:r>
              <a:rPr lang="zh-TW" altLang="en-US" sz="2400" dirty="0"/>
              <a:t> </a:t>
            </a:r>
            <a:endParaRPr lang="en-US" altLang="zh-TW" sz="2400" dirty="0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9455324A-BF56-5125-3C4E-256BCAD71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24" y="1399881"/>
            <a:ext cx="2438642" cy="5283724"/>
          </a:xfrm>
          <a:prstGeom prst="rect">
            <a:avLst/>
          </a:prstGeom>
        </p:spPr>
      </p:pic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3FEF1360-F815-C102-5BC1-E91EDAC83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01" y="1399881"/>
            <a:ext cx="2567880" cy="5085759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A6A9733D-D782-BC19-F119-A680C0AE3F7A}"/>
              </a:ext>
            </a:extLst>
          </p:cNvPr>
          <p:cNvSpPr/>
          <p:nvPr/>
        </p:nvSpPr>
        <p:spPr>
          <a:xfrm>
            <a:off x="4929846" y="3526467"/>
            <a:ext cx="779646" cy="41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77C95D5-9F3A-8702-0835-0403EC2E69C6}"/>
              </a:ext>
            </a:extLst>
          </p:cNvPr>
          <p:cNvSpPr/>
          <p:nvPr/>
        </p:nvSpPr>
        <p:spPr>
          <a:xfrm>
            <a:off x="2631699" y="5458119"/>
            <a:ext cx="1462129" cy="5064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A006553-6F5F-90E6-E2C3-43541658D043}"/>
              </a:ext>
            </a:extLst>
          </p:cNvPr>
          <p:cNvSpPr/>
          <p:nvPr/>
        </p:nvSpPr>
        <p:spPr>
          <a:xfrm>
            <a:off x="6799876" y="5535018"/>
            <a:ext cx="1462129" cy="5064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50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FC64D96-4A39-49FD-90E0-C7609A19E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86" y="1432874"/>
            <a:ext cx="2493614" cy="493867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9D95B31-CD60-C3DF-6085-BF3D9D3C4494}"/>
              </a:ext>
            </a:extLst>
          </p:cNvPr>
          <p:cNvSpPr txBox="1"/>
          <p:nvPr/>
        </p:nvSpPr>
        <p:spPr>
          <a:xfrm>
            <a:off x="966832" y="486453"/>
            <a:ext cx="8705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3. Samsung health </a:t>
            </a:r>
            <a:r>
              <a:rPr lang="zh-TW" altLang="en-US" sz="2400" dirty="0"/>
              <a:t>開啟計步功能</a:t>
            </a:r>
            <a:endParaRPr lang="en-US" altLang="zh-TW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7AEE382-442C-3727-4736-55396C67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53" y="1432873"/>
            <a:ext cx="2493614" cy="49386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059C36E-00A8-71DB-DD58-1019D8D48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6" y="1593131"/>
            <a:ext cx="2275037" cy="4929246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4EE1606F-6293-E35E-60BA-3BAF66A84099}"/>
              </a:ext>
            </a:extLst>
          </p:cNvPr>
          <p:cNvSpPr/>
          <p:nvPr/>
        </p:nvSpPr>
        <p:spPr>
          <a:xfrm>
            <a:off x="3869786" y="3576801"/>
            <a:ext cx="779646" cy="41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314DBFC-4ADB-D6FD-0757-CEFCAA813070}"/>
              </a:ext>
            </a:extLst>
          </p:cNvPr>
          <p:cNvSpPr/>
          <p:nvPr/>
        </p:nvSpPr>
        <p:spPr>
          <a:xfrm>
            <a:off x="2276231" y="3070348"/>
            <a:ext cx="1012254" cy="5064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186E5A2-7779-30FB-9DE9-FA517E6E039D}"/>
              </a:ext>
            </a:extLst>
          </p:cNvPr>
          <p:cNvSpPr/>
          <p:nvPr/>
        </p:nvSpPr>
        <p:spPr>
          <a:xfrm>
            <a:off x="6556974" y="2249626"/>
            <a:ext cx="1012254" cy="5064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2C8BB49C-A306-E630-6579-8333442488A2}"/>
              </a:ext>
            </a:extLst>
          </p:cNvPr>
          <p:cNvSpPr/>
          <p:nvPr/>
        </p:nvSpPr>
        <p:spPr>
          <a:xfrm>
            <a:off x="7745623" y="3551568"/>
            <a:ext cx="779646" cy="416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DA120BF-155C-1371-1807-9A2A3DEAE061}"/>
              </a:ext>
            </a:extLst>
          </p:cNvPr>
          <p:cNvSpPr/>
          <p:nvPr/>
        </p:nvSpPr>
        <p:spPr>
          <a:xfrm>
            <a:off x="10378597" y="2249625"/>
            <a:ext cx="1012254" cy="5064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83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3EDE3DF-C226-782D-0F46-141D86280052}"/>
              </a:ext>
            </a:extLst>
          </p:cNvPr>
          <p:cNvSpPr txBox="1"/>
          <p:nvPr/>
        </p:nvSpPr>
        <p:spPr>
          <a:xfrm>
            <a:off x="992172" y="597758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4.</a:t>
            </a:r>
            <a:r>
              <a:rPr lang="zh-TW" altLang="en-US" sz="2400" dirty="0"/>
              <a:t>登入</a:t>
            </a:r>
            <a:r>
              <a:rPr lang="en-US" altLang="zh-TW" sz="2400" dirty="0"/>
              <a:t>Doctor2home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FF69DE-9643-7BAC-B568-72B4F9947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04" y="1126583"/>
            <a:ext cx="2886240" cy="5133659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6B55C5E-38B1-F138-AA68-62C63530C348}"/>
              </a:ext>
            </a:extLst>
          </p:cNvPr>
          <p:cNvSpPr/>
          <p:nvPr/>
        </p:nvSpPr>
        <p:spPr>
          <a:xfrm>
            <a:off x="5014762" y="2841489"/>
            <a:ext cx="4677878" cy="1306999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B7BBB7-3CBC-89B3-D2C8-7D508C8338F4}"/>
              </a:ext>
            </a:extLst>
          </p:cNvPr>
          <p:cNvSpPr txBox="1"/>
          <p:nvPr/>
        </p:nvSpPr>
        <p:spPr>
          <a:xfrm>
            <a:off x="1318661" y="1876926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輸入帳密、輸入驗證碼後登入</a:t>
            </a:r>
            <a:endParaRPr lang="en-US" altLang="zh-TW" sz="2000" dirty="0"/>
          </a:p>
          <a:p>
            <a:r>
              <a:rPr lang="en-US" altLang="zh-TW" sz="2000" dirty="0"/>
              <a:t>Doctor2home</a:t>
            </a:r>
            <a:endParaRPr lang="zh-TW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C68B26E-B7C5-3E79-3F68-19AA996088A1}"/>
              </a:ext>
            </a:extLst>
          </p:cNvPr>
          <p:cNvSpPr/>
          <p:nvPr/>
        </p:nvSpPr>
        <p:spPr>
          <a:xfrm>
            <a:off x="6912529" y="3294775"/>
            <a:ext cx="486561" cy="13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37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8F74D3A-BD58-7931-34BF-5902AFFD0CE0}"/>
              </a:ext>
            </a:extLst>
          </p:cNvPr>
          <p:cNvSpPr txBox="1"/>
          <p:nvPr/>
        </p:nvSpPr>
        <p:spPr>
          <a:xfrm>
            <a:off x="1125733" y="449882"/>
            <a:ext cx="9479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5.</a:t>
            </a:r>
            <a:r>
              <a:rPr lang="zh-TW" altLang="en-US" sz="2400" dirty="0"/>
              <a:t>健康日誌</a:t>
            </a:r>
            <a:r>
              <a:rPr lang="en-US" altLang="zh-TW" sz="2400" dirty="0"/>
              <a:t>-</a:t>
            </a:r>
            <a:r>
              <a:rPr lang="zh-TW" altLang="en-US" sz="2400" dirty="0"/>
              <a:t>運動日誌</a:t>
            </a:r>
            <a:r>
              <a:rPr lang="en-US" altLang="zh-TW" sz="2400" dirty="0"/>
              <a:t>-</a:t>
            </a:r>
            <a:r>
              <a:rPr lang="zh-TW" altLang="en-US" sz="2400" dirty="0"/>
              <a:t>計步紀錄</a:t>
            </a:r>
            <a:r>
              <a:rPr lang="en-US" altLang="zh-TW" sz="2400" dirty="0"/>
              <a:t>:</a:t>
            </a:r>
            <a:r>
              <a:rPr lang="zh-TW" altLang="en-US" sz="2400" dirty="0"/>
              <a:t>查看計步資訊</a:t>
            </a:r>
            <a:r>
              <a:rPr lang="en-US" altLang="zh-TW" sz="2400" dirty="0"/>
              <a:t>(</a:t>
            </a:r>
            <a:r>
              <a:rPr lang="zh-TW" altLang="en-US" sz="2400" dirty="0"/>
              <a:t>資料同步上傳</a:t>
            </a:r>
            <a:r>
              <a:rPr lang="en-US" altLang="zh-TW" sz="2400" dirty="0"/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CE7D02-9AA6-E58B-EB20-05A6A38D2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73" y="1485142"/>
            <a:ext cx="2583993" cy="459606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E8FCB8C-9F69-CAF0-E9B5-8FEFE22A5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75" y="1485142"/>
            <a:ext cx="2583993" cy="4596063"/>
          </a:xfrm>
          <a:prstGeom prst="rect">
            <a:avLst/>
          </a:prstGeom>
        </p:spPr>
      </p:pic>
      <p:pic>
        <p:nvPicPr>
          <p:cNvPr id="9" name="圖片 8" descr="一張含有 文字, 名片, 螢幕擷取畫面 的圖片&#10;&#10;自動產生的描述">
            <a:extLst>
              <a:ext uri="{FF2B5EF4-FFF2-40B4-BE49-F238E27FC236}">
                <a16:creationId xmlns:a16="http://schemas.microsoft.com/office/drawing/2014/main" id="{1D68EE43-07B4-5490-2B98-4FC59C159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30" y="1485141"/>
            <a:ext cx="2557487" cy="4548917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DC358A-F9CD-74CA-1433-3E1E0EB5950A}"/>
              </a:ext>
            </a:extLst>
          </p:cNvPr>
          <p:cNvSpPr/>
          <p:nvPr/>
        </p:nvSpPr>
        <p:spPr>
          <a:xfrm>
            <a:off x="3839858" y="3629658"/>
            <a:ext cx="491164" cy="25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EC894ADE-DB7D-ADE9-910A-4D7D70D49913}"/>
              </a:ext>
            </a:extLst>
          </p:cNvPr>
          <p:cNvSpPr/>
          <p:nvPr/>
        </p:nvSpPr>
        <p:spPr>
          <a:xfrm>
            <a:off x="6885866" y="3559302"/>
            <a:ext cx="491164" cy="25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0FEE2C2-03B1-54E4-4D53-AEB011401F5F}"/>
              </a:ext>
            </a:extLst>
          </p:cNvPr>
          <p:cNvSpPr/>
          <p:nvPr/>
        </p:nvSpPr>
        <p:spPr>
          <a:xfrm>
            <a:off x="1787800" y="3629657"/>
            <a:ext cx="738671" cy="99890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94E0A56-2C47-FDD9-8370-73012DB6D11E}"/>
              </a:ext>
            </a:extLst>
          </p:cNvPr>
          <p:cNvSpPr/>
          <p:nvPr/>
        </p:nvSpPr>
        <p:spPr>
          <a:xfrm>
            <a:off x="4343717" y="3819183"/>
            <a:ext cx="2387109" cy="809377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7823504B-EDA7-A90A-F656-B4C678D2A034}"/>
              </a:ext>
            </a:extLst>
          </p:cNvPr>
          <p:cNvSpPr/>
          <p:nvPr/>
        </p:nvSpPr>
        <p:spPr>
          <a:xfrm>
            <a:off x="7468904" y="3677039"/>
            <a:ext cx="2583058" cy="90414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5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211</Words>
  <Application>Microsoft Office PowerPoint</Application>
  <PresentationFormat>寬螢幕</PresentationFormat>
  <Paragraphs>26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Doctor2home Android 計步資料上傳個管系統說明手冊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Doctor2home iOS 計步資料上傳個管系統測試報告</dc:title>
  <dc:creator>office2</dc:creator>
  <cp:lastModifiedBy>user</cp:lastModifiedBy>
  <cp:revision>103</cp:revision>
  <dcterms:created xsi:type="dcterms:W3CDTF">2022-10-06T07:13:35Z</dcterms:created>
  <dcterms:modified xsi:type="dcterms:W3CDTF">2022-10-21T01:15:57Z</dcterms:modified>
</cp:coreProperties>
</file>